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3" d="100"/>
          <a:sy n="73" d="100"/>
        </p:scale>
        <p:origin x="44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65081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37724" y="303978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Clinic Management System Report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0679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Overview of SQL and Python application for hospital management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67928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Project Highlights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SQL Skills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Schema design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insertion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Querying with joins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7614761" y="377023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Python Application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SQLite database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Tkinter GUI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Real-time updates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67840"/>
            <a:ext cx="699789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Database Schema Overview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070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Core Tables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66141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Department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Clinic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Doctor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06158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Patient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52831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Appointment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837724" y="59950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Doctor_Appointment (junction)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7614761" y="307014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Features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7614761" y="366141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Primary and foreign keys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4128135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Referential integrity enforced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7614761" y="4594860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Many-to-many doctor-appointment link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191583"/>
            <a:ext cx="7241262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Python Application Features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2545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7101959" y="3336846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Add Clinic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101959" y="3832384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Input name, address, select department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208062" y="3254573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985897" y="3336846"/>
            <a:ext cx="280689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View Clinics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985897" y="3832384"/>
            <a:ext cx="2806898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Treeview shows clinics with department names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077182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01959" y="515945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Add Department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7101959" y="5654993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Simple interface updates dropdown in real-time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899642"/>
            <a:ext cx="658118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MySQL Database Creation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71059" y="32095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Database Setup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71059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CREATE DATABASE and USE commands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962632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24993" y="32095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Table Creation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24993" y="3705106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Department and Clinic tables with constraints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4957405"/>
            <a:ext cx="7468553" cy="1372433"/>
          </a:xfrm>
          <a:prstGeom prst="roundRect">
            <a:avLst>
              <a:gd name="adj" fmla="val 7326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71059" y="5204341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Constraints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71059" y="5699879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NOT NULL and foreign keys for data integrity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001203"/>
            <a:ext cx="62754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Data Insertion Examples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3035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Departments Inserted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8947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Cardiology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837724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Neurology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837724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Skeletal (typo: sketal)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837724" y="529494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Molecular (typo: molucular)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837724" y="57616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Digestive (typo: digstive)</a:t>
            </a:r>
            <a:endParaRPr lang="en-US" sz="1850" dirty="0"/>
          </a:p>
        </p:txBody>
      </p:sp>
      <p:sp>
        <p:nvSpPr>
          <p:cNvPr id="9" name="Text 7"/>
          <p:cNvSpPr/>
          <p:nvPr/>
        </p:nvSpPr>
        <p:spPr>
          <a:xfrm>
            <a:off x="7614761" y="330350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Clinics Inserted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14761" y="389477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Central Clinic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7614761" y="4361498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Westside Clinic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7614761" y="4828223"/>
            <a:ext cx="6185535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Eastside Clinic</a:t>
            </a:r>
            <a:endParaRPr lang="en-US" sz="18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383036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SQL Query Examples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344602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15559" y="3528298"/>
            <a:ext cx="3730347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Join Clinics and Departments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402383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Retrieve clinics with department names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837724" y="488561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615559" y="49678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Filter by Department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615559" y="546342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Clinics where department is Cardiology</a:t>
            </a:r>
            <a:endParaRPr lang="en-US" sz="18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432917"/>
            <a:ext cx="672429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Analysis and Observations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495907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84659" y="2742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Python GUI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84659" y="3238381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User-friendly for clinics and departments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4691658" y="2495907"/>
            <a:ext cx="3614618" cy="1755458"/>
          </a:xfrm>
          <a:prstGeom prst="roundRect">
            <a:avLst>
              <a:gd name="adj" fmla="val 5727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38593" y="27428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MySQL Schema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38593" y="3238381"/>
            <a:ext cx="3120747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Includes doctors, patients, appointments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837724" y="4490680"/>
            <a:ext cx="7468553" cy="2305883"/>
          </a:xfrm>
          <a:prstGeom prst="roundRect">
            <a:avLst>
              <a:gd name="adj" fmla="val 436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084659" y="4737616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SQL Concepts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84659" y="5233154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Table creation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1084659" y="5699879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insertion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084659" y="6166604"/>
            <a:ext cx="6974681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Joins and filtering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943451"/>
            <a:ext cx="586656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Key Recommendations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837724" y="200644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37974" y="2064425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615559" y="208871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Fix Typos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615559" y="2584252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Correct department names in MySQL code</a:t>
            </a:r>
            <a:endParaRPr lang="en-US" sz="1850" dirty="0"/>
          </a:p>
        </p:txBody>
      </p:sp>
      <p:sp>
        <p:nvSpPr>
          <p:cNvPr id="8" name="Shape 5"/>
          <p:cNvSpPr/>
          <p:nvPr/>
        </p:nvSpPr>
        <p:spPr>
          <a:xfrm>
            <a:off x="837724" y="3446026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937974" y="350400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615559" y="352829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Expand GUI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615559" y="402383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Add doctors, patients, appointments management</a:t>
            </a:r>
            <a:endParaRPr lang="en-US" sz="1850" dirty="0"/>
          </a:p>
        </p:txBody>
      </p:sp>
      <p:sp>
        <p:nvSpPr>
          <p:cNvPr id="12" name="Shape 9"/>
          <p:cNvSpPr/>
          <p:nvPr/>
        </p:nvSpPr>
        <p:spPr>
          <a:xfrm>
            <a:off x="837724" y="4885611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37974" y="4943594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615559" y="496788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Input Validation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615559" y="5463421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Prevent duplicate clinic and department names</a:t>
            </a:r>
            <a:endParaRPr lang="en-US" sz="1850" dirty="0"/>
          </a:p>
        </p:txBody>
      </p:sp>
      <p:sp>
        <p:nvSpPr>
          <p:cNvPr id="16" name="Shape 13"/>
          <p:cNvSpPr/>
          <p:nvPr/>
        </p:nvSpPr>
        <p:spPr>
          <a:xfrm>
            <a:off x="837724" y="6325195"/>
            <a:ext cx="538520" cy="538520"/>
          </a:xfrm>
          <a:prstGeom prst="roundRect">
            <a:avLst>
              <a:gd name="adj" fmla="val 18670"/>
            </a:avLst>
          </a:prstGeom>
          <a:solidFill>
            <a:srgbClr val="F4D4F7"/>
          </a:solidFill>
          <a:ln w="7620">
            <a:solidFill>
              <a:srgbClr val="DABADD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37974" y="6383179"/>
            <a:ext cx="337899" cy="4224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615559" y="640746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Error Handling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615559" y="6903006"/>
            <a:ext cx="66907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Check foreign key violations on insertions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2413397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D73AD7"/>
                </a:solidFill>
                <a:latin typeface="Source Serif Pro Semi Bold" pitchFamily="34" charset="0"/>
                <a:ea typeface="Source Serif Pro Semi Bold" pitchFamily="34" charset="-122"/>
                <a:cs typeface="Source Serif Pro Semi Bold" pitchFamily="34" charset="-120"/>
              </a:rPr>
              <a:t>Conclusion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3476387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Effective use of SQL and Python for clinic management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6324124" y="4128611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Robust MySQL schema with constraints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324124" y="4780836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Functional Python GUI for clinics and departments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6324124" y="5433060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Potential for full schema implementation</a:t>
            </a:r>
            <a:endParaRPr lang="en-US" sz="1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269</Words>
  <Application>Microsoft Office PowerPoint</Application>
  <PresentationFormat>Custom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Source Sans Pro</vt:lpstr>
      <vt:lpstr>Source Serif Pro Semi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Abo shama store</cp:lastModifiedBy>
  <cp:revision>2</cp:revision>
  <dcterms:created xsi:type="dcterms:W3CDTF">2025-05-15T20:59:03Z</dcterms:created>
  <dcterms:modified xsi:type="dcterms:W3CDTF">2025-08-15T19:07:24Z</dcterms:modified>
</cp:coreProperties>
</file>